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5"/>
  </p:notesMasterIdLst>
  <p:sldIdLst>
    <p:sldId id="257" r:id="rId2"/>
    <p:sldId id="429" r:id="rId3"/>
    <p:sldId id="1079" r:id="rId4"/>
    <p:sldId id="356" r:id="rId5"/>
    <p:sldId id="457" r:id="rId6"/>
    <p:sldId id="363" r:id="rId7"/>
    <p:sldId id="361" r:id="rId8"/>
    <p:sldId id="362" r:id="rId9"/>
    <p:sldId id="359" r:id="rId10"/>
    <p:sldId id="337" r:id="rId11"/>
    <p:sldId id="278" r:id="rId12"/>
    <p:sldId id="1098" r:id="rId13"/>
    <p:sldId id="358" r:id="rId14"/>
  </p:sldIdLst>
  <p:sldSz cx="12192000" cy="6858000"/>
  <p:notesSz cx="6858000" cy="9144000"/>
  <p:embeddedFontLst>
    <p:embeddedFont>
      <p:font typeface="Futura PT Demi" panose="020B0604020202020204" charset="-52"/>
      <p:regular r:id="rId16"/>
      <p:italic r:id="rId1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3399"/>
    <a:srgbClr val="CC9900"/>
    <a:srgbClr val="CCCC00"/>
    <a:srgbClr val="0000FF"/>
    <a:srgbClr val="CC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30.10.2024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79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95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gif"/><Relationship Id="rId4" Type="http://schemas.openxmlformats.org/officeDocument/2006/relationships/hyperlink" Target="https://vk.com/obrazovanie1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brazovanie.1c.ru/" TargetMode="External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960637"/>
            <a:ext cx="6119813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«1С:Образование» для репетиторов: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как сделать обучение эффективным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и увлекательным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40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4221088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4797152"/>
            <a:ext cx="33843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Рахимова Светлана Ривнеровна, учитель русского языка и литературы, </a:t>
            </a:r>
            <a:r>
              <a:rPr lang="en-US" altLang="ru-RU" sz="1600" dirty="0">
                <a:solidFill>
                  <a:srgbClr val="1C1C1C"/>
                </a:solidFill>
              </a:rPr>
              <a:t>teacher@rahimova-7.ru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7107FCCA-9E1A-D3F6-DE55-9ED22EC71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66713"/>
            <a:ext cx="10008790" cy="1081087"/>
          </a:xfrm>
        </p:spPr>
        <p:txBody>
          <a:bodyPr/>
          <a:lstStyle/>
          <a:p>
            <a:r>
              <a:rPr lang="ru-RU" altLang="ru-RU" dirty="0"/>
              <a:t>Актуальная информация о системе «1С:Образование» – в видеоматериалах на сайте!</a:t>
            </a:r>
          </a:p>
        </p:txBody>
      </p:sp>
      <p:sp>
        <p:nvSpPr>
          <p:cNvPr id="34819" name="Номер слайда 3">
            <a:extLst>
              <a:ext uri="{FF2B5EF4-FFF2-40B4-BE49-F238E27FC236}">
                <a16:creationId xmlns:a16="http://schemas.microsoft.com/office/drawing/2014/main" id="{31F3E1F9-64F7-02C5-CF74-50E61372C13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47030D-FC09-4230-87FE-38A8882A27B2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Рисунок 8">
            <a:extLst>
              <a:ext uri="{FF2B5EF4-FFF2-40B4-BE49-F238E27FC236}">
                <a16:creationId xmlns:a16="http://schemas.microsoft.com/office/drawing/2014/main" id="{A9A46539-77A4-68B4-BF50-2E0C1816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08163"/>
            <a:ext cx="44767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0">
            <a:extLst>
              <a:ext uri="{FF2B5EF4-FFF2-40B4-BE49-F238E27FC236}">
                <a16:creationId xmlns:a16="http://schemas.microsoft.com/office/drawing/2014/main" id="{7F84FF7D-8D7D-813C-31A2-FB208E58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3736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4822" name="Рисунок 2">
            <a:extLst>
              <a:ext uri="{FF2B5EF4-FFF2-40B4-BE49-F238E27FC236}">
                <a16:creationId xmlns:a16="http://schemas.microsoft.com/office/drawing/2014/main" id="{0265C8D3-ECC7-5A53-8037-FD7FBD2A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565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78117" y="2402187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52" y="2276872"/>
            <a:ext cx="5810153" cy="4350524"/>
          </a:xfrm>
        </p:spPr>
        <p:txBody>
          <a:bodyPr>
            <a:normAutofit/>
          </a:bodyPr>
          <a:lstStyle/>
          <a:p>
            <a:r>
              <a:rPr lang="ru-RU" dirty="0">
                <a:latin typeface="Futura PT Demi" panose="020B0604020202020204" charset="-52"/>
              </a:rPr>
              <a:t>Заполните анкету на сайте </a:t>
            </a:r>
            <a:r>
              <a:rPr lang="en-US" dirty="0">
                <a:latin typeface="Futura PT Demi" panose="020B060402020202020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r>
              <a:rPr lang="ru-RU" dirty="0">
                <a:latin typeface="Futura PT Demi" panose="020B0604020202020204" charset="-52"/>
              </a:rPr>
              <a:t> </a:t>
            </a:r>
          </a:p>
          <a:p>
            <a:r>
              <a:rPr lang="ru-RU" dirty="0">
                <a:latin typeface="Futura PT Demi" panose="020B060402020202020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dirty="0">
                <a:latin typeface="Futura PT Demi" panose="020B060402020202020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dirty="0">
                <a:latin typeface="Futura PT Demi" panose="020B060402020202020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dirty="0">
                <a:latin typeface="Futura PT Demi" panose="020B060402020202020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438468"/>
            <a:ext cx="9120077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01" y="4005064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43" y="1762754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144" y="403512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Новая механика получения сертификатов</a:t>
            </a:r>
            <a:br>
              <a:rPr lang="ru-RU" altLang="ru-RU" sz="2800" kern="0" dirty="0">
                <a:latin typeface="Futura PT Demi" panose="020B0604020202020204" charset="-52"/>
              </a:rPr>
            </a:br>
            <a:r>
              <a:rPr lang="ru-RU" altLang="ru-RU" sz="2800" kern="0" dirty="0">
                <a:latin typeface="Futura PT Demi" panose="020B060402020202020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03" y="2740865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231476" y="1472592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6852375" y="5559139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66" y="5140366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5AF599-65F5-40A6-B36F-5B8EC58D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17411" name="Текст 4">
            <a:extLst>
              <a:ext uri="{FF2B5EF4-FFF2-40B4-BE49-F238E27FC236}">
                <a16:creationId xmlns:a16="http://schemas.microsoft.com/office/drawing/2014/main" id="{21A9207C-CAE2-489E-BD3A-05068BA1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ru-RU" altLang="ru-RU" dirty="0">
                <a:latin typeface="Futura PT Demi" panose="020B0604020202020204" charset="-52"/>
              </a:rPr>
              <a:t>Рахимова Светлана Ривнеровна, </a:t>
            </a:r>
            <a:r>
              <a:rPr lang="en-US" altLang="ru-RU" dirty="0">
                <a:solidFill>
                  <a:srgbClr val="1C1C1C"/>
                </a:solidFill>
              </a:rPr>
              <a:t>teacher@rahimova-7.ru</a:t>
            </a:r>
            <a:endParaRPr lang="ru-RU" altLang="ru-RU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497" y="1278050"/>
            <a:ext cx="6010107" cy="53379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Включена: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3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3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3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3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latin typeface="Futura PT Demi" panose="020B0604020202020204" charset="-52"/>
              </a:rPr>
              <a:t>Входит в рекомендованный </a:t>
            </a:r>
            <a:r>
              <a:rPr lang="ru-RU" sz="2300" dirty="0" err="1">
                <a:latin typeface="Futura PT Demi" panose="020B0604020202020204" charset="-52"/>
              </a:rPr>
              <a:t>Минцифры</a:t>
            </a:r>
            <a:r>
              <a:rPr lang="ru-RU" sz="2300" dirty="0">
                <a:latin typeface="Futura PT Demi" panose="020B0604020202020204" charset="-52"/>
              </a:rPr>
              <a:t> РФ перечень российских аналогов </a:t>
            </a:r>
            <a:r>
              <a:rPr lang="ru-RU" sz="2300" dirty="0" err="1">
                <a:latin typeface="Futura PT Demi" panose="020B0604020202020204" charset="-52"/>
              </a:rPr>
              <a:t>интернет-ресурсов</a:t>
            </a:r>
            <a:r>
              <a:rPr lang="ru-RU" sz="2300" dirty="0">
                <a:latin typeface="Futura PT Demi" panose="020B0604020202020204" charset="-52"/>
              </a:rPr>
              <a:t> и сервисов иностранных IT-компаний в категории «Образовательные ресурсы» </a:t>
            </a:r>
            <a:r>
              <a:rPr lang="en-US" sz="2300" dirty="0">
                <a:latin typeface="Futura PT Demi" panose="020B0604020202020204" charset="-52"/>
                <a:hlinkClick r:id="rId5"/>
              </a:rPr>
              <a:t>https://tass.ru/ekonomika/14319953</a:t>
            </a:r>
            <a:r>
              <a:rPr lang="ru-RU" sz="2300" dirty="0">
                <a:latin typeface="Futura PT Demi" panose="020B0604020202020204" charset="-52"/>
              </a:rPr>
              <a:t> </a:t>
            </a:r>
            <a:r>
              <a:rPr lang="en-US" sz="2300" dirty="0">
                <a:latin typeface="Futura PT Demi" panose="020B0604020202020204" charset="-52"/>
                <a:hlinkClick r:id="rId6"/>
              </a:rPr>
              <a:t>https://t.me/rian_ru/157807</a:t>
            </a:r>
            <a:r>
              <a:rPr lang="ru-RU" sz="2300" dirty="0">
                <a:latin typeface="Futura PT Demi" panose="020B0604020202020204" charset="-52"/>
              </a:rPr>
              <a:t> </a:t>
            </a:r>
          </a:p>
          <a:p>
            <a:endParaRPr lang="ru-RU" sz="280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97" y="2171973"/>
            <a:ext cx="4520543" cy="37087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64260" y="180498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Облачная система «1С:Образование»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1771544" y="976981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utura PT Demi" panose="020B0604020202020204"/>
                <a:hlinkClick r:id="rId8"/>
              </a:rPr>
              <a:t>http://obrazovanie.1c.ru/</a:t>
            </a:r>
            <a:r>
              <a:rPr lang="ru-RU" sz="2000" dirty="0">
                <a:latin typeface="Futura PT Demi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1544" y="121933"/>
            <a:ext cx="9363843" cy="1325563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Основные возможности для обучения в цифровой образовательной среде</a:t>
            </a:r>
            <a:endParaRPr lang="ru-RU" sz="2800" kern="0" dirty="0">
              <a:latin typeface="Futura PT Demi" panose="020B060402020202020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1380952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63853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1380952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63706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2" y="4042402"/>
            <a:ext cx="11376000" cy="1330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Детальное информирование педагога о процессе выполнения задания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6086767"/>
            <a:ext cx="11376000" cy="726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405735"/>
            <a:ext cx="536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Оценка уровня достижения планируемых результатов обучения в соответствии с ФГОС 2022</a:t>
            </a:r>
            <a:endParaRPr lang="ru-RU" sz="1700" dirty="0">
              <a:latin typeface="Futura PT Demi" panose="020B07020202040203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405735"/>
            <a:ext cx="5364000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2234366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Futura PT Demi" panose="020B0702020204020303" pitchFamily="34" charset="0"/>
              </a:rPr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32" y="973490"/>
            <a:ext cx="5068111" cy="5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Учебные пособия в составе цифровой библиотеки системы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55307" y="1963248"/>
            <a:ext cx="5235828" cy="34025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Futura PT Demi" panose="020B060402020202020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Русский язык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Физика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История, экономика, обществознание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762644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46" y="689899"/>
            <a:ext cx="7688737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85" y="2542256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45" y="2230896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81" y="2475196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06" y="3878260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876" y="3216672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0176" y="4891030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472883" y="46031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r>
              <a:rPr lang="ru-RU" dirty="0"/>
              <a:t>Возможности платформы «1С:Образование»</a:t>
            </a:r>
            <a:br>
              <a:rPr lang="ru-RU" dirty="0"/>
            </a:br>
            <a:r>
              <a:rPr lang="ru-RU" dirty="0"/>
              <a:t>для репетиторов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249289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ДРУГИЕ ПЛАТФОРМЫ ДЛЯ ОРГАНИЗАЦИИ ОНЛАЙН ОБУЧЕНИЯ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Время проведения урока:  </a:t>
            </a:r>
          </a:p>
          <a:p>
            <a:pPr algn="just"/>
            <a:r>
              <a:rPr lang="ru-RU" dirty="0">
                <a:latin typeface="Futura PT Demi" panose="020B0604020202020204" charset="-52"/>
              </a:rPr>
              <a:t>     от 50 минут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8690" y="270892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СИСТЕМА «1С: ОБРАЗОВАНИЕ»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Время проведения урока:  </a:t>
            </a:r>
          </a:p>
          <a:p>
            <a:r>
              <a:rPr lang="ru-RU" dirty="0">
                <a:latin typeface="Futura PT Demi" panose="020B0604020202020204" charset="-52"/>
              </a:rPr>
              <a:t>     на усмотрение учителя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400" y="486916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Время, затрачиваемое на создание занятия:</a:t>
            </a:r>
          </a:p>
          <a:p>
            <a:pPr algn="just"/>
            <a:r>
              <a:rPr lang="ru-RU" dirty="0">
                <a:latin typeface="Futura PT Demi" panose="020B0604020202020204" charset="-52"/>
              </a:rPr>
              <a:t>     от 2 часов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4146" y="4883616"/>
            <a:ext cx="402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Время, затрачиваемое на создание занятия:</a:t>
            </a:r>
          </a:p>
          <a:p>
            <a:pPr algn="just"/>
            <a:r>
              <a:rPr lang="ru-RU" dirty="0">
                <a:latin typeface="Futura PT Demi" panose="020B0604020202020204" charset="-52"/>
              </a:rPr>
              <a:t>    от 15 минут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950" y="933630"/>
            <a:ext cx="2299802" cy="15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400" y="223904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ДРУГИЕ ПЛАТФОРМЫ ДЛЯ ОРГАНИЗАЦИИ ОНЛАЙН ОБУЧЕНИЯ</a:t>
            </a:r>
          </a:p>
          <a:p>
            <a:pPr algn="ctr"/>
            <a:endParaRPr lang="ru-RU" dirty="0">
              <a:latin typeface="Futura PT Demi" panose="020B0604020202020204" charset="-5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онлайн доска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0924" y="2185659"/>
            <a:ext cx="4252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СИСТЕМА «1С: ОБРАЗОВАНИЕ»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инструмент «Создание страницы» + демонстрация экрана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00" y="4082026"/>
            <a:ext cx="33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инструменты для создания однотипных тестов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0096" y="5400375"/>
            <a:ext cx="446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возможность размещения ссылки на подключение к видеозвонку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626" y="669791"/>
            <a:ext cx="1849806" cy="1387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284" y="5451510"/>
            <a:ext cx="334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видеозвонок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7340" y="3943527"/>
            <a:ext cx="4610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инструменты для создания тестов  с выбором ответа, на соответствие, с вводом данных, </a:t>
            </a:r>
            <a:r>
              <a:rPr lang="ru-RU" dirty="0" err="1">
                <a:latin typeface="Futura PT Demi" panose="020B0604020202020204" charset="-52"/>
              </a:rPr>
              <a:t>видеоуроки</a:t>
            </a:r>
            <a:r>
              <a:rPr lang="ru-RU" dirty="0">
                <a:latin typeface="Futura PT Demi" panose="020B0604020202020204" charset="-52"/>
              </a:rPr>
              <a:t>, таблицы, схемы, диаграммы и т.д.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 txBox="1">
            <a:spLocks/>
          </p:cNvSpPr>
          <p:nvPr/>
        </p:nvSpPr>
        <p:spPr bwMode="auto">
          <a:xfrm>
            <a:off x="2495600" y="223637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/>
              <a:t>Возможности платформы «1С:Образование»</a:t>
            </a:r>
            <a:br>
              <a:rPr lang="ru-RU" kern="0" dirty="0"/>
            </a:br>
            <a:r>
              <a:rPr lang="ru-RU" kern="0" dirty="0"/>
              <a:t>для репетиторов</a:t>
            </a:r>
          </a:p>
        </p:txBody>
      </p:sp>
    </p:spTree>
    <p:extLst>
      <p:ext uri="{BB962C8B-B14F-4D97-AF65-F5344CB8AC3E}">
        <p14:creationId xmlns:p14="http://schemas.microsoft.com/office/powerpoint/2010/main" val="209154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2405344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ДРУГИЕ ПЛАТФОРМЫ ДЛЯ ОРГАНИЗАЦИИ ОНЛАЙН ОБУЧЕНИЯ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наличие курса, одинакового для всех учеников</a:t>
            </a:r>
          </a:p>
          <a:p>
            <a:pPr algn="just"/>
            <a:endParaRPr lang="ru-RU" dirty="0">
              <a:latin typeface="Futura PT Demi" panose="020B0604020202020204" charset="-5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курс разработан преимущественно для подготовки в ГИА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Futura PT Demi" panose="020B0604020202020204" charset="-5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предоставление обратной связи об эффективности обучения на основе данных учителя (субъективность)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0056" y="2503928"/>
            <a:ext cx="50512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СИСТЕМА «1С: ОБРАЗОВАНИЕ»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авторский курс с учетом потребностей и возможностей ребенка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Futura PT Demi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возможность использования материалов любого класса любого предмета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Futura PT Demi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utura PT Demi" panose="020B0604020202020204" charset="-52"/>
              </a:rPr>
              <a:t>предоставление обратной связи об эффективности обучения на основе данных системы (объективность)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B7E1FD"/>
              </a:clrFrom>
              <a:clrTo>
                <a:srgbClr val="B7E1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6280" y="668263"/>
            <a:ext cx="3035018" cy="170788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544" y="188640"/>
            <a:ext cx="9410700" cy="1081087"/>
          </a:xfrm>
        </p:spPr>
        <p:txBody>
          <a:bodyPr/>
          <a:lstStyle/>
          <a:p>
            <a:r>
              <a:rPr lang="ru-RU" dirty="0"/>
              <a:t>Возможности платформы «1С:Образование»</a:t>
            </a:r>
            <a:br>
              <a:rPr lang="ru-RU" dirty="0"/>
            </a:br>
            <a:r>
              <a:rPr lang="ru-RU" dirty="0"/>
              <a:t>для репетиторов</a:t>
            </a:r>
          </a:p>
        </p:txBody>
      </p:sp>
    </p:spTree>
    <p:extLst>
      <p:ext uri="{BB962C8B-B14F-4D97-AF65-F5344CB8AC3E}">
        <p14:creationId xmlns:p14="http://schemas.microsoft.com/office/powerpoint/2010/main" val="173670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системы «1С:Образование»</a:t>
            </a:r>
            <a:br>
              <a:rPr lang="ru-RU" dirty="0"/>
            </a:br>
            <a:r>
              <a:rPr lang="ru-RU" dirty="0"/>
              <a:t>для репетиторов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9776" y="184062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752" r="1090" b="16307"/>
          <a:stretch/>
        </p:blipFill>
        <p:spPr>
          <a:xfrm>
            <a:off x="546468" y="2832301"/>
            <a:ext cx="2808312" cy="1872208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4079776" y="1844824"/>
            <a:ext cx="504056" cy="36004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4087612" y="2621319"/>
            <a:ext cx="504056" cy="36004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4106848" y="3394510"/>
            <a:ext cx="504056" cy="36004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4106848" y="4281301"/>
            <a:ext cx="504056" cy="36004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4124400" y="5087362"/>
            <a:ext cx="504056" cy="36004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4141952" y="5906180"/>
            <a:ext cx="504056" cy="36004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71864" y="1701678"/>
            <a:ext cx="6985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самостоятельность учителя в выборе времени проведения урока и продолжительности академического часа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r>
              <a:rPr lang="ru-RU" dirty="0">
                <a:latin typeface="Futura PT Demi" panose="020B0604020202020204" charset="-52"/>
              </a:rPr>
              <a:t>сокращение времени на подготовку к занятию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r>
              <a:rPr lang="ru-RU" dirty="0">
                <a:latin typeface="Futura PT Demi" panose="020B0604020202020204" charset="-52"/>
              </a:rPr>
              <a:t>разнообразие имеющихся материалов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  <a:p>
            <a:r>
              <a:rPr lang="ru-RU" dirty="0">
                <a:latin typeface="Futura PT Demi" panose="020B0604020202020204" charset="-52"/>
              </a:rPr>
              <a:t>возможность творческого самовыражения при создании авторского курса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r>
              <a:rPr lang="ru-RU" dirty="0">
                <a:latin typeface="Futura PT Demi" panose="020B0604020202020204" charset="-52"/>
              </a:rPr>
              <a:t>наличие инструментов оценки эффективности реализации курса 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r>
              <a:rPr lang="ru-RU" dirty="0">
                <a:latin typeface="Futura PT Demi" panose="020B0604020202020204" charset="-52"/>
              </a:rPr>
              <a:t>возможность онлайн – обучения посредством видеосвязи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23310</TotalTime>
  <Words>927</Words>
  <Application>Microsoft Office PowerPoint</Application>
  <PresentationFormat>Широкоэкранный</PresentationFormat>
  <Paragraphs>134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Wingdings</vt:lpstr>
      <vt:lpstr>Arial</vt:lpstr>
      <vt:lpstr>Futura PT Demi</vt:lpstr>
      <vt:lpstr>Calibri</vt:lpstr>
      <vt:lpstr>Специальное оформление</vt:lpstr>
      <vt:lpstr>Презентация PowerPoint</vt:lpstr>
      <vt:lpstr>Облачная система «1С:Образование»</vt:lpstr>
      <vt:lpstr>Основные возможности для обучения в цифровой образовательной среде</vt:lpstr>
      <vt:lpstr>Учебные пособия в составе цифровой библиотеки системы «1С:Образование»</vt:lpstr>
      <vt:lpstr>Типы электронных ресурсов в составе цифровой библиотеки «1С:Образование»</vt:lpstr>
      <vt:lpstr>Возможности платформы «1С:Образование» для репетиторов</vt:lpstr>
      <vt:lpstr>Презентация PowerPoint</vt:lpstr>
      <vt:lpstr>Возможности платформы «1С:Образование» для репетиторов</vt:lpstr>
      <vt:lpstr>Возможности системы «1С:Образование» для репетиторов</vt:lpstr>
      <vt:lpstr>Актуальная информация о системе «1С:Образование» – в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583</cp:revision>
  <dcterms:created xsi:type="dcterms:W3CDTF">2015-09-09T08:16:26Z</dcterms:created>
  <dcterms:modified xsi:type="dcterms:W3CDTF">2024-10-30T11:37:51Z</dcterms:modified>
</cp:coreProperties>
</file>